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F4C8-CD5A-43F0-B432-93E29E1F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4" y="1654920"/>
            <a:ext cx="6450606" cy="48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1476</Words>
  <Application>Microsoft Office PowerPoint</Application>
  <PresentationFormat>Widescreen</PresentationFormat>
  <Paragraphs>350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246</cp:revision>
  <dcterms:created xsi:type="dcterms:W3CDTF">2019-07-06T13:27:31Z</dcterms:created>
  <dcterms:modified xsi:type="dcterms:W3CDTF">2019-10-02T11:37:55Z</dcterms:modified>
</cp:coreProperties>
</file>